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1" r:id="rId4"/>
    <p:sldId id="264" r:id="rId5"/>
    <p:sldId id="257" r:id="rId6"/>
    <p:sldId id="262" r:id="rId7"/>
    <p:sldId id="260" r:id="rId8"/>
    <p:sldId id="259" r:id="rId9"/>
    <p:sldId id="265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92ECE-3F1E-4574-BEF3-52ECA9984286}" v="170" dt="2019-05-29T10:09:41.072"/>
    <p1510:client id="{740B2735-01E8-4CB2-AC5A-B5E04218299A}" v="30" dt="2019-05-29T12:02:28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86" d="100"/>
          <a:sy n="86" d="100"/>
        </p:scale>
        <p:origin x="48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Koreman" userId="dfbcd18319e010a2" providerId="LiveId" clId="{0F892ECE-3F1E-4574-BEF3-52ECA9984286}"/>
    <pc:docChg chg="modSld sldOrd">
      <pc:chgData name="Tim Koreman" userId="dfbcd18319e010a2" providerId="LiveId" clId="{0F892ECE-3F1E-4574-BEF3-52ECA9984286}" dt="2019-05-29T10:09:41.072" v="169" actId="1036"/>
      <pc:docMkLst>
        <pc:docMk/>
      </pc:docMkLst>
      <pc:sldChg chg="ord">
        <pc:chgData name="Tim Koreman" userId="dfbcd18319e010a2" providerId="LiveId" clId="{0F892ECE-3F1E-4574-BEF3-52ECA9984286}" dt="2019-05-29T10:05:35.420" v="167"/>
        <pc:sldMkLst>
          <pc:docMk/>
          <pc:sldMk cId="824199466" sldId="257"/>
        </pc:sldMkLst>
      </pc:sldChg>
      <pc:sldChg chg="modSp">
        <pc:chgData name="Tim Koreman" userId="dfbcd18319e010a2" providerId="LiveId" clId="{0F892ECE-3F1E-4574-BEF3-52ECA9984286}" dt="2019-05-29T10:09:41.072" v="169" actId="1036"/>
        <pc:sldMkLst>
          <pc:docMk/>
          <pc:sldMk cId="3154993147" sldId="259"/>
        </pc:sldMkLst>
        <pc:picChg chg="mod">
          <ac:chgData name="Tim Koreman" userId="dfbcd18319e010a2" providerId="LiveId" clId="{0F892ECE-3F1E-4574-BEF3-52ECA9984286}" dt="2019-05-29T10:09:41.072" v="169" actId="1036"/>
          <ac:picMkLst>
            <pc:docMk/>
            <pc:sldMk cId="3154993147" sldId="259"/>
            <ac:picMk id="8" creationId="{751265FB-8DCD-45B2-BD7F-16F7F56279DE}"/>
          </ac:picMkLst>
        </pc:picChg>
      </pc:sldChg>
      <pc:sldChg chg="modSp">
        <pc:chgData name="Tim Koreman" userId="dfbcd18319e010a2" providerId="LiveId" clId="{0F892ECE-3F1E-4574-BEF3-52ECA9984286}" dt="2019-05-29T09:57:36.664" v="166" actId="20577"/>
        <pc:sldMkLst>
          <pc:docMk/>
          <pc:sldMk cId="1344907070" sldId="266"/>
        </pc:sldMkLst>
        <pc:spChg chg="mod">
          <ac:chgData name="Tim Koreman" userId="dfbcd18319e010a2" providerId="LiveId" clId="{0F892ECE-3F1E-4574-BEF3-52ECA9984286}" dt="2019-05-29T09:57:36.664" v="166" actId="20577"/>
          <ac:spMkLst>
            <pc:docMk/>
            <pc:sldMk cId="1344907070" sldId="266"/>
            <ac:spMk id="3" creationId="{9F0478E8-AFFB-421C-B3B6-DCF08E0E1C1B}"/>
          </ac:spMkLst>
        </pc:spChg>
      </pc:sldChg>
    </pc:docChg>
  </pc:docChgLst>
  <pc:docChgLst>
    <pc:chgData name="Tim Koreman" userId="dfbcd18319e010a2" providerId="LiveId" clId="{740B2735-01E8-4CB2-AC5A-B5E04218299A}"/>
    <pc:docChg chg="modSld">
      <pc:chgData name="Tim Koreman" userId="dfbcd18319e010a2" providerId="LiveId" clId="{740B2735-01E8-4CB2-AC5A-B5E04218299A}" dt="2019-05-29T12:02:28.686" v="29" actId="20577"/>
      <pc:docMkLst>
        <pc:docMk/>
      </pc:docMkLst>
      <pc:sldChg chg="modSp">
        <pc:chgData name="Tim Koreman" userId="dfbcd18319e010a2" providerId="LiveId" clId="{740B2735-01E8-4CB2-AC5A-B5E04218299A}" dt="2019-05-29T12:02:28.686" v="29" actId="20577"/>
        <pc:sldMkLst>
          <pc:docMk/>
          <pc:sldMk cId="487888782" sldId="265"/>
        </pc:sldMkLst>
        <pc:spChg chg="mod">
          <ac:chgData name="Tim Koreman" userId="dfbcd18319e010a2" providerId="LiveId" clId="{740B2735-01E8-4CB2-AC5A-B5E04218299A}" dt="2019-05-29T12:01:25.766" v="0" actId="20577"/>
          <ac:spMkLst>
            <pc:docMk/>
            <pc:sldMk cId="487888782" sldId="265"/>
            <ac:spMk id="2" creationId="{92A0C315-5288-4EE1-9B8A-51F4A4FF5D5C}"/>
          </ac:spMkLst>
        </pc:spChg>
        <pc:spChg chg="mod">
          <ac:chgData name="Tim Koreman" userId="dfbcd18319e010a2" providerId="LiveId" clId="{740B2735-01E8-4CB2-AC5A-B5E04218299A}" dt="2019-05-29T12:02:28.686" v="29" actId="20577"/>
          <ac:spMkLst>
            <pc:docMk/>
            <pc:sldMk cId="487888782" sldId="265"/>
            <ac:spMk id="3" creationId="{E1422A66-FEB8-4671-B2FD-2C95C587781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D7167-1D7A-4B45-92DD-1A85EDC19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6E5D286-E370-403A-93FE-3282CE69C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9B2938-2FA2-4B24-8EE5-8CBB9F63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3AEAD3-4F58-4909-8F00-52712948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F81D7A-6DF7-4598-ADDD-E151D5AB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768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68347-06AF-45E3-9CAE-E524A80C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CAE62FB-904F-4008-AC67-FDCE5C646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68D671-0E62-4D3A-B270-05BA1AF6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C3808B-B97C-45C2-90E9-54BA421E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811BED-ED99-4591-A109-905231EB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852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B483B11-6658-42C2-A609-3A8344F37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96DE05E-87D0-419E-AED1-BC2D2A246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7DAB0F-46A1-4486-95FA-F671039E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FA0B79-4068-4F54-A33D-EBCA6509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E4767B-BA78-4FE1-AC32-263B370D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634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A3262-E79D-4E51-94F3-21EABD84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F8A572-A89B-4A72-ADC0-1AE46E0F8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42D025-8522-4854-A2FD-22A4C108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A01B65-FC69-4641-8926-35BC6B12A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0A5720-6EB5-4FB8-8113-340B270B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39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F64F4-DF89-45A8-877B-38330E7A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AB9CE8-8D0C-4A26-B0D3-360406060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5B18F1-AC0A-486E-B611-229E0AF6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F1C37B-752D-4039-9FDF-EDCC40DAE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287FDD-1DDA-4B25-ABD8-FF703D46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585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5A44A-8EFC-4852-BA0E-0986A742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7CEE91-D769-4FE0-BA40-CB34549DB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929A326-62C2-4865-AAB6-2F87E34C9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294A124-1AB6-40F6-9C5C-7A9E874F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703E3EC-04CD-4DBF-8AD0-0740FAFE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4D31462-1531-4D46-96A8-D3EBAD6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19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DC1FC-227C-4E9D-9273-DCB7C02E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DE94FC-FFEB-4232-8A71-8DA4B241E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6F18CB-955D-4A4F-A8C4-3427CF5D5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B940D69-C59C-445E-BCFD-EBA24F49B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A5FEEDD-D9DF-43A5-91FD-7C6389D18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3FBA42-1B7C-4FA2-B284-41FE80D3F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DE66C6C-97F4-4B52-9DC8-B0D85BFF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0A7EB0E-CEA0-4590-BCF3-4A8357BB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99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A041E-E126-43B1-9C35-A7C48AD2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3616DAF-4486-4EA9-8588-0DB15AE18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DABFF4-7341-4FC9-86DA-62DCCCE0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EB3A69-747E-4155-B21C-76189F92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70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8FCD7F1-CD50-47C7-85FB-25FAD4E0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E50D02-F997-4344-B5D7-1607F740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8821836-8B2A-4CD5-AB06-0C4894EE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572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60813-9CAE-438D-8AE8-2D91D069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36B3FE-4CBC-48DA-916C-CE4267F1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108405-4D58-4642-A0B4-5C3D72937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FB4DE02-8789-4057-95DF-53DE3A8C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6F32468-E298-4EAE-BAF9-771C6239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0556EDD-E4D0-4C26-BE43-06257626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9576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F4F57-E5A7-4123-9CBE-5C28D3C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A8C41D9-F91E-41C8-90FC-556AA3BC8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F01E26-8409-4EBF-9AB1-EAE335CE8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281190A-6A26-4680-88E9-F2A363FE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96E8107-C9B5-4713-A729-A81FA5F8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EE7E8AE-253F-4333-BA1A-E96ECB34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112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2EDEC0-BDB5-4991-973E-43629DE60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4C7463-4540-4F79-8273-EC22735E2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6F5D77-6DCD-40C6-996C-79DDEAB56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86324-BAE2-4F26-9A48-6DE174EF45AF}" type="datetimeFigureOut">
              <a:rPr lang="nl-NL" smtClean="0"/>
              <a:t>29-5-2019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3904ABB-FEA0-4B67-BC48-76141CAA6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230F8C-BEC1-47CC-8FB1-74E5F68F6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2E002-FBD5-41F6-901C-930AEC581E8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520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courses/archive/fall03/cs126/assignments/barnes-hut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courses/archive/fall03/cs126/assignments/barnes-hut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EC274EC-58A4-4610-940B-BADF3DD6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420" y="0"/>
            <a:ext cx="9221839" cy="68580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178D82A1-9DE7-4626-BAA3-4B469A9675EE}"/>
              </a:ext>
            </a:extLst>
          </p:cNvPr>
          <p:cNvSpPr/>
          <p:nvPr/>
        </p:nvSpPr>
        <p:spPr>
          <a:xfrm>
            <a:off x="7790420" y="1600200"/>
            <a:ext cx="2782330" cy="20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39903D-8A96-436D-9659-11082C2DA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N-Body in </a:t>
            </a:r>
            <a:r>
              <a:rPr lang="nl-NL" dirty="0" err="1"/>
              <a:t>Quasilinear</a:t>
            </a:r>
            <a:r>
              <a:rPr lang="nl-NL" dirty="0"/>
              <a:t> Time</a:t>
            </a:r>
            <a:br>
              <a:rPr lang="nl-NL" dirty="0"/>
            </a:br>
            <a:r>
              <a:rPr lang="nl-NL" sz="4400" dirty="0"/>
              <a:t>Barnes-Hut </a:t>
            </a:r>
            <a:r>
              <a:rPr lang="nl-NL" sz="4400" dirty="0" err="1"/>
              <a:t>Algorithm</a:t>
            </a:r>
            <a:endParaRPr lang="nl-NL" sz="44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81C509A-03BC-4D01-892A-74B7CEE2E2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Tim Koreman</a:t>
            </a:r>
          </a:p>
        </p:txBody>
      </p:sp>
    </p:spTree>
    <p:extLst>
      <p:ext uri="{BB962C8B-B14F-4D97-AF65-F5344CB8AC3E}">
        <p14:creationId xmlns:p14="http://schemas.microsoft.com/office/powerpoint/2010/main" val="142164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AB029-7332-415A-B60A-86BE1172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N-Body </a:t>
            </a:r>
            <a:r>
              <a:rPr lang="nl-NL" dirty="0" err="1"/>
              <a:t>problem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0478E8-AFFB-421C-B3B6-DCF08E0E1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Calculate</a:t>
            </a:r>
            <a:r>
              <a:rPr lang="nl-NL" dirty="0"/>
              <a:t> motion of N </a:t>
            </a:r>
            <a:r>
              <a:rPr lang="nl-NL" dirty="0" err="1"/>
              <a:t>bodies</a:t>
            </a:r>
            <a:r>
              <a:rPr lang="nl-NL" dirty="0"/>
              <a:t>.</a:t>
            </a:r>
          </a:p>
          <a:p>
            <a:r>
              <a:rPr lang="nl-NL" dirty="0"/>
              <a:t>2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restricted</a:t>
            </a:r>
            <a:r>
              <a:rPr lang="nl-NL" dirty="0"/>
              <a:t> 3 body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 </a:t>
            </a:r>
            <a:r>
              <a:rPr lang="nl-NL" dirty="0" err="1"/>
              <a:t>analytically</a:t>
            </a:r>
            <a:r>
              <a:rPr lang="nl-NL" dirty="0"/>
              <a:t>.</a:t>
            </a:r>
          </a:p>
          <a:p>
            <a:r>
              <a:rPr lang="nl-NL" dirty="0" err="1"/>
              <a:t>Computationally</a:t>
            </a:r>
            <a:r>
              <a:rPr lang="nl-NL" dirty="0"/>
              <a:t> </a:t>
            </a:r>
            <a:r>
              <a:rPr lang="nl-NL" dirty="0" err="1"/>
              <a:t>solve</a:t>
            </a:r>
            <a:r>
              <a:rPr lang="nl-NL" dirty="0"/>
              <a:t> </a:t>
            </a:r>
            <a:r>
              <a:rPr lang="nl-NL" dirty="0" err="1"/>
              <a:t>bigger</a:t>
            </a:r>
            <a:r>
              <a:rPr lang="nl-NL" dirty="0"/>
              <a:t> </a:t>
            </a:r>
            <a:r>
              <a:rPr lang="nl-NL" dirty="0" err="1"/>
              <a:t>problems</a:t>
            </a:r>
            <a:r>
              <a:rPr lang="nl-NL" dirty="0"/>
              <a:t>.</a:t>
            </a:r>
          </a:p>
          <a:p>
            <a:r>
              <a:rPr lang="nl-NL" dirty="0"/>
              <a:t>Brute force is in </a:t>
            </a:r>
            <a:r>
              <a:rPr lang="nl-NL" dirty="0" err="1"/>
              <a:t>quadratic</a:t>
            </a:r>
            <a:r>
              <a:rPr lang="nl-NL" dirty="0"/>
              <a:t> time, </a:t>
            </a:r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490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41FF4-7C58-42A3-BBCD-F023F6B2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Barnes-Hut </a:t>
            </a:r>
            <a:r>
              <a:rPr lang="nl-NL" dirty="0" err="1"/>
              <a:t>Algorithm</a:t>
            </a:r>
            <a:r>
              <a:rPr lang="nl-NL" dirty="0"/>
              <a:t>: Building </a:t>
            </a:r>
            <a:r>
              <a:rPr lang="nl-NL" dirty="0" err="1"/>
              <a:t>the</a:t>
            </a:r>
            <a:r>
              <a:rPr lang="nl-NL" dirty="0"/>
              <a:t> tree</a:t>
            </a:r>
          </a:p>
        </p:txBody>
      </p:sp>
      <p:pic>
        <p:nvPicPr>
          <p:cNvPr id="1026" name="Picture 2" descr="http://www.cs.princeton.edu/courses/archive/fall03/cs126/assignments/example.gif">
            <a:extLst>
              <a:ext uri="{FF2B5EF4-FFF2-40B4-BE49-F238E27FC236}">
                <a16:creationId xmlns:a16="http://schemas.microsoft.com/office/drawing/2014/main" id="{AD195B56-93CE-42DD-81AF-C376710A89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13" y="1668654"/>
            <a:ext cx="8096373" cy="361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8132522-6325-4EB1-948F-3A3AAB40B9C4}"/>
              </a:ext>
            </a:extLst>
          </p:cNvPr>
          <p:cNvSpPr txBox="1"/>
          <p:nvPr/>
        </p:nvSpPr>
        <p:spPr>
          <a:xfrm>
            <a:off x="6012272" y="5279986"/>
            <a:ext cx="53415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Image source: COS 126 – Barnes-Hut Galaxy Simulator - </a:t>
            </a:r>
            <a:r>
              <a:rPr lang="en-US" sz="1100" dirty="0"/>
              <a:t>Tom Ventimiglia and Kevin Wayne</a:t>
            </a:r>
          </a:p>
          <a:p>
            <a:r>
              <a:rPr lang="nl-NL" sz="1100" dirty="0">
                <a:hlinkClick r:id="rId3"/>
              </a:rPr>
              <a:t>http://www.cs.princeton.edu/courses/archive/fall03/cs126/assignments/barnes-hut.html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316482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41FF4-7C58-42A3-BBCD-F023F6B2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Barnes-Hut </a:t>
            </a:r>
            <a:r>
              <a:rPr lang="nl-NL" dirty="0" err="1"/>
              <a:t>Algorithm</a:t>
            </a:r>
            <a:r>
              <a:rPr lang="nl-NL" dirty="0"/>
              <a:t>: Force </a:t>
            </a:r>
            <a:r>
              <a:rPr lang="nl-NL" dirty="0" err="1"/>
              <a:t>calculation</a:t>
            </a:r>
            <a:endParaRPr lang="nl-NL" dirty="0"/>
          </a:p>
        </p:txBody>
      </p:sp>
      <p:pic>
        <p:nvPicPr>
          <p:cNvPr id="2050" name="Picture 2" descr="http://www.cs.princeton.edu/courses/archive/fall03/cs126/assignments/force.gif">
            <a:extLst>
              <a:ext uri="{FF2B5EF4-FFF2-40B4-BE49-F238E27FC236}">
                <a16:creationId xmlns:a16="http://schemas.microsoft.com/office/drawing/2014/main" id="{D89B647A-286B-42AB-9C12-933DC32BC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433180"/>
            <a:ext cx="8782050" cy="423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F4FC4A9-6803-4D18-8645-07941F18A412}"/>
              </a:ext>
            </a:extLst>
          </p:cNvPr>
          <p:cNvSpPr txBox="1"/>
          <p:nvPr/>
        </p:nvSpPr>
        <p:spPr>
          <a:xfrm>
            <a:off x="5145498" y="5792509"/>
            <a:ext cx="53415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Image source: COS 126 – Barnes-Hut Galaxy Simulator - </a:t>
            </a:r>
            <a:r>
              <a:rPr lang="en-US" sz="1100" dirty="0"/>
              <a:t>Tom Ventimiglia and Kevin Wayne</a:t>
            </a:r>
          </a:p>
          <a:p>
            <a:r>
              <a:rPr lang="nl-NL" sz="1100" dirty="0">
                <a:hlinkClick r:id="rId3"/>
              </a:rPr>
              <a:t>http://www.cs.princeton.edu/courses/archive/fall03/cs126/assignments/barnes-hut.html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288514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7303F-BA14-40C3-B58E-D9D4BEDD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 </a:t>
            </a:r>
            <a:r>
              <a:rPr lang="nl-NL" dirty="0" err="1"/>
              <a:t>Complexity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A012A586-AB4B-4E43-885A-E08D787EDBD9}"/>
                  </a:ext>
                </a:extLst>
              </p:cNvPr>
              <p:cNvSpPr txBox="1"/>
              <p:nvPr/>
            </p:nvSpPr>
            <p:spPr>
              <a:xfrm>
                <a:off x="6838047" y="1650272"/>
                <a:ext cx="49935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N </a:t>
                </a:r>
                <a:r>
                  <a:rPr lang="nl-NL" dirty="0" err="1"/>
                  <a:t>particles</a:t>
                </a:r>
                <a:r>
                  <a:rPr lang="nl-NL" dirty="0"/>
                  <a:t> </a:t>
                </a:r>
                <a:r>
                  <a:rPr lang="nl-NL" dirty="0" err="1"/>
                  <a:t>evenly</a:t>
                </a:r>
                <a:r>
                  <a:rPr lang="nl-NL" dirty="0"/>
                  <a:t> </a:t>
                </a:r>
                <a:r>
                  <a:rPr lang="nl-NL" dirty="0" err="1"/>
                  <a:t>distributed</a:t>
                </a:r>
                <a:r>
                  <a:rPr lang="nl-NL" dirty="0"/>
                  <a:t> in 3D </a:t>
                </a:r>
                <a:r>
                  <a:rPr lang="nl-NL" dirty="0" err="1"/>
                  <a:t>space</a:t>
                </a:r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Barnes-Hut: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nl-NL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err="1"/>
                  <a:t>Average</a:t>
                </a:r>
                <a:r>
                  <a:rPr lang="nl-NL" dirty="0"/>
                  <a:t> over 30 runs.</a:t>
                </a: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A012A586-AB4B-4E43-885A-E08D787ED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047" y="1650272"/>
                <a:ext cx="4993581" cy="923330"/>
              </a:xfrm>
              <a:prstGeom prst="rect">
                <a:avLst/>
              </a:prstGeom>
              <a:blipFill>
                <a:blip r:embed="rId2"/>
                <a:stretch>
                  <a:fillRect l="-855" t="-3974" b="-993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73EF54ED-C3C8-46CE-8CA3-4A6A625A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7" y="1357536"/>
            <a:ext cx="6706841" cy="49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9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8CC8C-8E83-4C52-AFE0-C1544090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Beeman</a:t>
            </a:r>
            <a:r>
              <a:rPr lang="nl-NL" dirty="0"/>
              <a:t> </a:t>
            </a:r>
            <a:r>
              <a:rPr lang="nl-NL" dirty="0" err="1"/>
              <a:t>integration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C89AD0F4-5829-4D10-A000-A97DAB29D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Efficiency </a:t>
                </a:r>
                <a:r>
                  <a:rPr lang="nl-NL" dirty="0" err="1"/>
                  <a:t>comparable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Velocity</a:t>
                </a:r>
                <a:r>
                  <a:rPr lang="nl-NL" dirty="0"/>
                  <a:t>-Verlet.</a:t>
                </a:r>
              </a:p>
              <a:p>
                <a:r>
                  <a:rPr lang="nl-NL" dirty="0" err="1"/>
                  <a:t>Third</a:t>
                </a:r>
                <a:r>
                  <a:rPr lang="nl-NL" dirty="0"/>
                  <a:t> order </a:t>
                </a:r>
                <a:r>
                  <a:rPr lang="nl-NL" dirty="0" err="1"/>
                  <a:t>accuracy</a:t>
                </a:r>
                <a:r>
                  <a:rPr lang="nl-NL" dirty="0"/>
                  <a:t> in </a:t>
                </a:r>
                <a:r>
                  <a:rPr lang="nl-NL" dirty="0" err="1"/>
                  <a:t>position</a:t>
                </a:r>
                <a:r>
                  <a:rPr lang="nl-NL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nl-NL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nl-NL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nl-NL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/>
                  <a:t>.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C89AD0F4-5829-4D10-A000-A97DAB29D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07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alaxy">
            <a:hlinkClick r:id="" action="ppaction://media"/>
            <a:extLst>
              <a:ext uri="{FF2B5EF4-FFF2-40B4-BE49-F238E27FC236}">
                <a16:creationId xmlns:a16="http://schemas.microsoft.com/office/drawing/2014/main" id="{903ACA7A-4F38-44E3-B98A-D5FA9BA73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267" y="942548"/>
            <a:ext cx="7277669" cy="5458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06385ED2-6F22-48C3-B655-78072A7A2DF3}"/>
                  </a:ext>
                </a:extLst>
              </p:cNvPr>
              <p:cNvSpPr txBox="1"/>
              <p:nvPr/>
            </p:nvSpPr>
            <p:spPr>
              <a:xfrm>
                <a:off x="7099448" y="1266219"/>
                <a:ext cx="450605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XY view.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2500 </a:t>
                </a:r>
                <a:r>
                  <a:rPr lang="nl-NL" dirty="0" err="1"/>
                  <a:t>bodies</a:t>
                </a:r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err="1"/>
                  <a:t>Beeman</a:t>
                </a:r>
                <a:r>
                  <a:rPr lang="nl-NL" dirty="0"/>
                  <a:t> </a:t>
                </a:r>
                <a:r>
                  <a:rPr lang="nl-NL" dirty="0" err="1"/>
                  <a:t>integration</a:t>
                </a:r>
                <a:r>
                  <a:rPr lang="nl-NL" dirty="0"/>
                  <a:t> (</a:t>
                </a:r>
                <a:r>
                  <a:rPr lang="nl-NL" dirty="0" err="1"/>
                  <a:t>stepsize</a:t>
                </a:r>
                <a:r>
                  <a:rPr lang="nl-NL" dirty="0"/>
                  <a:t> = 0.00005).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err="1"/>
                  <a:t>Softening</a:t>
                </a:r>
                <a:r>
                  <a:rPr lang="nl-NL" dirty="0"/>
                  <a:t> </a:t>
                </a:r>
                <a:r>
                  <a:rPr lang="nl-NL" dirty="0" err="1"/>
                  <a:t>length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nl-NL" dirty="0"/>
                  <a:t>.</a:t>
                </a:r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06385ED2-6F22-48C3-B655-78072A7A2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448" y="1266219"/>
                <a:ext cx="4506057" cy="1477328"/>
              </a:xfrm>
              <a:prstGeom prst="rect">
                <a:avLst/>
              </a:prstGeom>
              <a:blipFill>
                <a:blip r:embed="rId5"/>
                <a:stretch>
                  <a:fillRect l="-947" t="-2479" b="-57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1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llision">
            <a:hlinkClick r:id="" action="ppaction://media"/>
            <a:extLst>
              <a:ext uri="{FF2B5EF4-FFF2-40B4-BE49-F238E27FC236}">
                <a16:creationId xmlns:a16="http://schemas.microsoft.com/office/drawing/2014/main" id="{751265FB-8DCD-45B2-BD7F-16F7F56279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1" y="724816"/>
            <a:ext cx="7586987" cy="569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7EDB31F2-5A44-4073-AF47-C6EC20A982F9}"/>
                  </a:ext>
                </a:extLst>
              </p:cNvPr>
              <p:cNvSpPr txBox="1"/>
              <p:nvPr/>
            </p:nvSpPr>
            <p:spPr>
              <a:xfrm>
                <a:off x="7130883" y="1259337"/>
                <a:ext cx="450605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XY view.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5000 </a:t>
                </a:r>
                <a:r>
                  <a:rPr lang="nl-NL" dirty="0" err="1"/>
                  <a:t>bodies</a:t>
                </a:r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nl-NL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err="1"/>
                  <a:t>Beeman</a:t>
                </a:r>
                <a:r>
                  <a:rPr lang="nl-NL" dirty="0"/>
                  <a:t> </a:t>
                </a:r>
                <a:r>
                  <a:rPr lang="nl-NL" dirty="0" err="1"/>
                  <a:t>integration</a:t>
                </a:r>
                <a:r>
                  <a:rPr lang="nl-NL" dirty="0"/>
                  <a:t> (</a:t>
                </a:r>
                <a:r>
                  <a:rPr lang="nl-NL" dirty="0" err="1"/>
                  <a:t>stepsize</a:t>
                </a:r>
                <a:r>
                  <a:rPr lang="nl-NL" dirty="0"/>
                  <a:t> = 0.00005).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/>
                  <a:t>Softening </a:t>
                </a:r>
                <a:r>
                  <a:rPr lang="nl-NL" dirty="0" err="1"/>
                  <a:t>length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7EDB31F2-5A44-4073-AF47-C6EC20A9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83" y="1259337"/>
                <a:ext cx="4506057" cy="1477328"/>
              </a:xfrm>
              <a:prstGeom prst="rect">
                <a:avLst/>
              </a:prstGeom>
              <a:blipFill>
                <a:blip r:embed="rId5"/>
                <a:stretch>
                  <a:fillRect l="-947" t="-2479" b="-57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99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0C315-5288-4EE1-9B8A-51F4A4F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422A66-FEB8-4671-B2FD-2C95C5877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BH runs N-body </a:t>
            </a:r>
            <a:r>
              <a:rPr lang="nl-NL" dirty="0" err="1"/>
              <a:t>problem</a:t>
            </a:r>
            <a:r>
              <a:rPr lang="nl-NL" dirty="0"/>
              <a:t> in </a:t>
            </a:r>
            <a:r>
              <a:rPr lang="nl-NL" dirty="0" err="1"/>
              <a:t>quasilinear</a:t>
            </a:r>
            <a:r>
              <a:rPr lang="nl-NL" dirty="0"/>
              <a:t> time.</a:t>
            </a:r>
          </a:p>
          <a:p>
            <a:pPr lvl="1"/>
            <a:r>
              <a:rPr lang="nl-NL" dirty="0" err="1"/>
              <a:t>Crossover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BH </a:t>
            </a:r>
            <a:r>
              <a:rPr lang="nl-NL" dirty="0" err="1"/>
              <a:t>and</a:t>
            </a:r>
            <a:r>
              <a:rPr lang="nl-NL" dirty="0"/>
              <a:t> brute force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theta</a:t>
            </a:r>
            <a:r>
              <a:rPr lang="nl-NL" dirty="0"/>
              <a:t>.</a:t>
            </a:r>
          </a:p>
          <a:p>
            <a:r>
              <a:rPr lang="nl-NL" dirty="0"/>
              <a:t>Next step: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4878887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258</Words>
  <Application>Microsoft Office PowerPoint</Application>
  <PresentationFormat>Widescreen</PresentationFormat>
  <Paragraphs>36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Kantoorthema</vt:lpstr>
      <vt:lpstr>N-Body in Quasilinear Time Barnes-Hut Algorithm</vt:lpstr>
      <vt:lpstr>N-Body problem</vt:lpstr>
      <vt:lpstr>Barnes-Hut Algorithm: Building the tree</vt:lpstr>
      <vt:lpstr>Barnes-Hut Algorithm: Force calculation</vt:lpstr>
      <vt:lpstr>Time Complexity</vt:lpstr>
      <vt:lpstr>Beeman integration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N-Body simulations using Barn-Hut Algorithm</dc:title>
  <dc:creator>Tim Koreman</dc:creator>
  <cp:lastModifiedBy>Tim Koreman</cp:lastModifiedBy>
  <cp:revision>30</cp:revision>
  <dcterms:created xsi:type="dcterms:W3CDTF">2019-05-27T19:26:43Z</dcterms:created>
  <dcterms:modified xsi:type="dcterms:W3CDTF">2019-05-29T12:03:19Z</dcterms:modified>
</cp:coreProperties>
</file>